
<file path=[Content_Types].xml><?xml version="1.0" encoding="utf-8"?>
<Types xmlns="http://schemas.openxmlformats.org/package/2006/content-types"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Cantidad</a:t>
            </a:r>
            <a:r>
              <a:rPr lang="es-ES" baseline="0" dirty="0"/>
              <a:t> de ventas por año de cada libro</a:t>
            </a:r>
          </a:p>
        </c:rich>
      </c:tx>
      <c:layout>
        <c:manualLayout>
          <c:xMode val="edge"/>
          <c:yMode val="edge"/>
          <c:x val="0.4200543002776827"/>
          <c:y val="1.75118549742630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1980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la peste</c:v>
                </c:pt>
                <c:pt idx="1">
                  <c:v>la caida</c:v>
                </c:pt>
                <c:pt idx="2">
                  <c:v>la muerte feliz</c:v>
                </c:pt>
                <c:pt idx="3">
                  <c:v>el extranjero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20</c:v>
                </c:pt>
                <c:pt idx="1">
                  <c:v>10</c:v>
                </c:pt>
                <c:pt idx="2">
                  <c:v>33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BE-407A-B21D-0C861F5FFFC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1990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la peste</c:v>
                </c:pt>
                <c:pt idx="1">
                  <c:v>la caida</c:v>
                </c:pt>
                <c:pt idx="2">
                  <c:v>la muerte feliz</c:v>
                </c:pt>
                <c:pt idx="3">
                  <c:v>el extranjero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31</c:v>
                </c:pt>
                <c:pt idx="1">
                  <c:v>7</c:v>
                </c:pt>
                <c:pt idx="2">
                  <c:v>14</c:v>
                </c:pt>
                <c:pt idx="3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BE-407A-B21D-0C861F5FFFC0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2000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la peste</c:v>
                </c:pt>
                <c:pt idx="1">
                  <c:v>la caida</c:v>
                </c:pt>
                <c:pt idx="2">
                  <c:v>la muerte feliz</c:v>
                </c:pt>
                <c:pt idx="3">
                  <c:v>el extranjero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12</c:v>
                </c:pt>
                <c:pt idx="1">
                  <c:v>2</c:v>
                </c:pt>
                <c:pt idx="2">
                  <c:v>17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BE-407A-B21D-0C861F5FFF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847632"/>
        <c:axId val="405848616"/>
      </c:barChart>
      <c:catAx>
        <c:axId val="40584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05848616"/>
        <c:crosses val="autoZero"/>
        <c:auto val="1"/>
        <c:lblAlgn val="ctr"/>
        <c:lblOffset val="100"/>
        <c:noMultiLvlLbl val="0"/>
      </c:catAx>
      <c:valAx>
        <c:axId val="405848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0584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AE03B1-8D01-459B-B662-03096ED310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D90131-CAA2-4838-AADB-644A0C7271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D9BE16-B9B9-4690-9BFD-AA588D94A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328F-D000-4C22-9F21-6ACEAD74ACA1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756430-6BF1-4E25-853C-69A10313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CC1287-9BAC-41DC-B80E-915F0EF2F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4C9-428F-4C83-ADF0-F1776AC157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837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FF4B75-D778-43FA-8A20-4EFE088B6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83A3E1-9EBB-419A-BF58-D9CC9267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69382A-5358-4D1F-9539-47D611F47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328F-D000-4C22-9F21-6ACEAD74ACA1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53E391-14C0-407D-B433-C3B4F7DD5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14E962-DBB7-4705-9B65-3EF78739B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4C9-428F-4C83-ADF0-F1776AC157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367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E12F8A-3620-4103-926B-352B941C3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803CE6-8751-45AB-BD3F-FB0D9E070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A7168F-F330-417B-817B-97964E3B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328F-D000-4C22-9F21-6ACEAD74ACA1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6812B7-787E-4FB4-AB3C-B57D57588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B3DF93-5585-48EF-B851-CF82A4692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4C9-428F-4C83-ADF0-F1776AC157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3745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1B058A-2F29-434B-B0CC-E30A690B0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EFB7EC-F3C0-4D49-9C1E-C19DE1E1AF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8CDE12-E03A-43F3-AAAF-D846FACA27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BE231AD-07E5-470C-AC92-EF5F633A3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328F-D000-4C22-9F21-6ACEAD74ACA1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B212773-386C-4208-8D6B-CF195D1E9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177F6F1-1F12-4D96-9D60-D15D445CC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4C9-428F-4C83-ADF0-F1776AC157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6371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D28130-CD28-472A-8494-9D507EBD1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C9A2A8-280E-475D-B7D2-8242CA7389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887BC68-390C-45DF-AE85-96481D72AF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0CEBD40-B445-483F-9916-2C532239C1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861C552-152E-439D-BD31-1ED5A04615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62A3A59-E346-4D7A-A192-AA575AC24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328F-D000-4C22-9F21-6ACEAD74ACA1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09690E5-6F2C-45FC-9911-DCF9D1241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7428F82-6069-4F86-A99E-2834E11A7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4C9-428F-4C83-ADF0-F1776AC157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993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6059FE-C687-49EA-AD13-E6408DE23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587474E-A1AF-452C-B3DC-C75B2349E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328F-D000-4C22-9F21-6ACEAD74ACA1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035C7D1-D2B6-4B84-8A94-FB4479651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9A3C27E-07AC-4BEC-85F8-E6847D5E9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4C9-428F-4C83-ADF0-F1776AC157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1468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F2ED363-636F-4448-B04E-F9D872AC2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328F-D000-4C22-9F21-6ACEAD74ACA1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79DABFB-7F9B-4BCC-970E-CEC506170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C45F6CE-529D-44E6-88AD-039D5483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4C9-428F-4C83-ADF0-F1776AC157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529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B41108-4C88-4A24-BABF-8CEDC2A98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4D17EA-D244-4FA2-AD3B-FCFBCE651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5EA65EE-7113-4899-97D3-E6E9A0239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758276-EA91-4167-ACF8-D8CF85AD8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328F-D000-4C22-9F21-6ACEAD74ACA1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D10822-DCD3-4819-AA70-AC4064212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4571F8-CE73-4CAD-9CA4-A9F5946C0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4C9-428F-4C83-ADF0-F1776AC157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8881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BA6C7D-85F4-4B50-B0D0-46A23E810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0B71F8D-CAA4-48B7-A2A1-C18AB07FA3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13AE764-ECF5-4DFF-B59E-9EC6BE9D5C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4929B9-0F7B-4AD7-A647-8BAF2D646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328F-D000-4C22-9F21-6ACEAD74ACA1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DA1C50-5B97-4234-9150-111559FDE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430658-665A-4A44-AD47-A67E68C7D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4C9-428F-4C83-ADF0-F1776AC157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285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11060E-6A84-458E-B7F9-8289369FF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A0D76F7-BC78-4DC1-AA41-5E9B9318A8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7C02FB-2696-40D1-8F0D-B1E39A03F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328F-D000-4C22-9F21-6ACEAD74ACA1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4B0EE1-8F9A-407D-BC16-0B4CAB37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FC6E02-F29D-4365-9E3A-1281D1674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4C9-428F-4C83-ADF0-F1776AC157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2336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543929F-36B2-45E9-A955-B2C15D25E3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30212B-C512-4BBC-8253-2432621B87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EE47DE-4ED6-4F07-9779-8851A8367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328F-D000-4C22-9F21-6ACEAD74ACA1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3AB329-4FCD-4FF1-904E-AB2E5B977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F54144-6D65-4462-B060-0FEA20ADE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C14C9-428F-4C83-ADF0-F1776AC157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2528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022421A-96EE-4958-A841-410D1FAEF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B18C8C-B172-48A7-93D2-8DB82CCB7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30DC7F-144B-45DF-ACC2-A4D10868F3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E328F-D000-4C22-9F21-6ACEAD74ACA1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E0B1D3-C7CF-493F-8689-CA570FBA2A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05D3D5-27DE-44A7-8990-E71774724A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C14C9-428F-4C83-ADF0-F1776AC157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6534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29398BB-6F62-472B-88B2-8D942FEBF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D11AB42-0D9B-4824-A641-03132AF537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414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4F93062-C8C5-49C4-B90F-AA5653D57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314" y="1073777"/>
            <a:ext cx="5952404" cy="4961263"/>
          </a:xfrm>
          <a:custGeom>
            <a:avLst/>
            <a:gdLst>
              <a:gd name="connsiteX0" fmla="*/ 2768595 w 4574113"/>
              <a:gd name="connsiteY0" fmla="*/ 2476119 h 3812472"/>
              <a:gd name="connsiteX1" fmla="*/ 3374676 w 4574113"/>
              <a:gd name="connsiteY1" fmla="*/ 2476119 h 3812472"/>
              <a:gd name="connsiteX2" fmla="*/ 3403209 w 4574113"/>
              <a:gd name="connsiteY2" fmla="*/ 2479909 h 3812472"/>
              <a:gd name="connsiteX3" fmla="*/ 3422833 w 4574113"/>
              <a:gd name="connsiteY3" fmla="*/ 2488137 h 3812472"/>
              <a:gd name="connsiteX4" fmla="*/ 3410840 w 4574113"/>
              <a:gd name="connsiteY4" fmla="*/ 2508879 h 3812472"/>
              <a:gd name="connsiteX5" fmla="*/ 2985934 w 4574113"/>
              <a:gd name="connsiteY5" fmla="*/ 3243764 h 3812472"/>
              <a:gd name="connsiteX6" fmla="*/ 2732784 w 4574113"/>
              <a:gd name="connsiteY6" fmla="*/ 3390890 h 3812472"/>
              <a:gd name="connsiteX7" fmla="*/ 2529297 w 4574113"/>
              <a:gd name="connsiteY7" fmla="*/ 3390890 h 3812472"/>
              <a:gd name="connsiteX8" fmla="*/ 2505559 w 4574113"/>
              <a:gd name="connsiteY8" fmla="*/ 3390890 h 3812472"/>
              <a:gd name="connsiteX9" fmla="*/ 2482907 w 4574113"/>
              <a:gd name="connsiteY9" fmla="*/ 3351884 h 3812472"/>
              <a:gd name="connsiteX10" fmla="*/ 2371959 w 4574113"/>
              <a:gd name="connsiteY10" fmla="*/ 3160822 h 3812472"/>
              <a:gd name="connsiteX11" fmla="*/ 2371959 w 4574113"/>
              <a:gd name="connsiteY11" fmla="*/ 3053878 h 3812472"/>
              <a:gd name="connsiteX12" fmla="*/ 2675654 w 4574113"/>
              <a:gd name="connsiteY12" fmla="*/ 2530895 h 3812472"/>
              <a:gd name="connsiteX13" fmla="*/ 2768595 w 4574113"/>
              <a:gd name="connsiteY13" fmla="*/ 2476119 h 3812472"/>
              <a:gd name="connsiteX14" fmla="*/ 3909778 w 4574113"/>
              <a:gd name="connsiteY14" fmla="*/ 676847 h 3812472"/>
              <a:gd name="connsiteX15" fmla="*/ 4305516 w 4574113"/>
              <a:gd name="connsiteY15" fmla="*/ 676847 h 3812472"/>
              <a:gd name="connsiteX16" fmla="*/ 4367056 w 4574113"/>
              <a:gd name="connsiteY16" fmla="*/ 712612 h 3812472"/>
              <a:gd name="connsiteX17" fmla="*/ 4564498 w 4574113"/>
              <a:gd name="connsiteY17" fmla="*/ 1054092 h 3812472"/>
              <a:gd name="connsiteX18" fmla="*/ 4564498 w 4574113"/>
              <a:gd name="connsiteY18" fmla="*/ 1123921 h 3812472"/>
              <a:gd name="connsiteX19" fmla="*/ 4367056 w 4574113"/>
              <a:gd name="connsiteY19" fmla="*/ 1465401 h 3812472"/>
              <a:gd name="connsiteX20" fmla="*/ 4305516 w 4574113"/>
              <a:gd name="connsiteY20" fmla="*/ 1501167 h 3812472"/>
              <a:gd name="connsiteX21" fmla="*/ 3909778 w 4574113"/>
              <a:gd name="connsiteY21" fmla="*/ 1501167 h 3812472"/>
              <a:gd name="connsiteX22" fmla="*/ 3849091 w 4574113"/>
              <a:gd name="connsiteY22" fmla="*/ 1465401 h 3812472"/>
              <a:gd name="connsiteX23" fmla="*/ 3650795 w 4574113"/>
              <a:gd name="connsiteY23" fmla="*/ 1123921 h 3812472"/>
              <a:gd name="connsiteX24" fmla="*/ 3650795 w 4574113"/>
              <a:gd name="connsiteY24" fmla="*/ 1054092 h 3812472"/>
              <a:gd name="connsiteX25" fmla="*/ 3849091 w 4574113"/>
              <a:gd name="connsiteY25" fmla="*/ 712612 h 3812472"/>
              <a:gd name="connsiteX26" fmla="*/ 3909778 w 4574113"/>
              <a:gd name="connsiteY26" fmla="*/ 676847 h 3812472"/>
              <a:gd name="connsiteX27" fmla="*/ 1104892 w 4574113"/>
              <a:gd name="connsiteY27" fmla="*/ 0 h 3812472"/>
              <a:gd name="connsiteX28" fmla="*/ 2732784 w 4574113"/>
              <a:gd name="connsiteY28" fmla="*/ 0 h 3812472"/>
              <a:gd name="connsiteX29" fmla="*/ 2985934 w 4574113"/>
              <a:gd name="connsiteY29" fmla="*/ 147125 h 3812472"/>
              <a:gd name="connsiteX30" fmla="*/ 3798122 w 4574113"/>
              <a:gd name="connsiteY30" fmla="*/ 1551823 h 3812472"/>
              <a:gd name="connsiteX31" fmla="*/ 3798122 w 4574113"/>
              <a:gd name="connsiteY31" fmla="*/ 1839068 h 3812472"/>
              <a:gd name="connsiteX32" fmla="*/ 3496551 w 4574113"/>
              <a:gd name="connsiteY32" fmla="*/ 2360642 h 3812472"/>
              <a:gd name="connsiteX33" fmla="*/ 3471135 w 4574113"/>
              <a:gd name="connsiteY33" fmla="*/ 2404597 h 3812472"/>
              <a:gd name="connsiteX34" fmla="*/ 3472029 w 4574113"/>
              <a:gd name="connsiteY34" fmla="*/ 2404972 h 3812472"/>
              <a:gd name="connsiteX35" fmla="*/ 3516881 w 4574113"/>
              <a:gd name="connsiteY35" fmla="*/ 2450209 h 3812472"/>
              <a:gd name="connsiteX36" fmla="*/ 3857970 w 4574113"/>
              <a:gd name="connsiteY36" fmla="*/ 3040131 h 3812472"/>
              <a:gd name="connsiteX37" fmla="*/ 3857970 w 4574113"/>
              <a:gd name="connsiteY37" fmla="*/ 3160764 h 3812472"/>
              <a:gd name="connsiteX38" fmla="*/ 3516881 w 4574113"/>
              <a:gd name="connsiteY38" fmla="*/ 3750684 h 3812472"/>
              <a:gd name="connsiteX39" fmla="*/ 3410567 w 4574113"/>
              <a:gd name="connsiteY39" fmla="*/ 3812472 h 3812472"/>
              <a:gd name="connsiteX40" fmla="*/ 2726911 w 4574113"/>
              <a:gd name="connsiteY40" fmla="*/ 3812472 h 3812472"/>
              <a:gd name="connsiteX41" fmla="*/ 2622074 w 4574113"/>
              <a:gd name="connsiteY41" fmla="*/ 3750684 h 3812472"/>
              <a:gd name="connsiteX42" fmla="*/ 2438330 w 4574113"/>
              <a:gd name="connsiteY42" fmla="*/ 3434265 h 3812472"/>
              <a:gd name="connsiteX43" fmla="*/ 2417573 w 4574113"/>
              <a:gd name="connsiteY43" fmla="*/ 3398519 h 3812472"/>
              <a:gd name="connsiteX44" fmla="*/ 2433905 w 4574113"/>
              <a:gd name="connsiteY44" fmla="*/ 3398519 h 3812472"/>
              <a:gd name="connsiteX45" fmla="*/ 2511101 w 4574113"/>
              <a:gd name="connsiteY45" fmla="*/ 3398519 h 3812472"/>
              <a:gd name="connsiteX46" fmla="*/ 2544636 w 4574113"/>
              <a:gd name="connsiteY46" fmla="*/ 3456269 h 3812472"/>
              <a:gd name="connsiteX47" fmla="*/ 2672757 w 4574113"/>
              <a:gd name="connsiteY47" fmla="*/ 3676902 h 3812472"/>
              <a:gd name="connsiteX48" fmla="*/ 2765699 w 4574113"/>
              <a:gd name="connsiteY48" fmla="*/ 3731679 h 3812472"/>
              <a:gd name="connsiteX49" fmla="*/ 3371780 w 4574113"/>
              <a:gd name="connsiteY49" fmla="*/ 3731679 h 3812472"/>
              <a:gd name="connsiteX50" fmla="*/ 3466029 w 4574113"/>
              <a:gd name="connsiteY50" fmla="*/ 3676902 h 3812472"/>
              <a:gd name="connsiteX51" fmla="*/ 3768415 w 4574113"/>
              <a:gd name="connsiteY51" fmla="*/ 3153920 h 3812472"/>
              <a:gd name="connsiteX52" fmla="*/ 3768415 w 4574113"/>
              <a:gd name="connsiteY52" fmla="*/ 3046975 h 3812472"/>
              <a:gd name="connsiteX53" fmla="*/ 3466029 w 4574113"/>
              <a:gd name="connsiteY53" fmla="*/ 2523992 h 3812472"/>
              <a:gd name="connsiteX54" fmla="*/ 3426268 w 4574113"/>
              <a:gd name="connsiteY54" fmla="*/ 2483888 h 3812472"/>
              <a:gd name="connsiteX55" fmla="*/ 3421667 w 4574113"/>
              <a:gd name="connsiteY55" fmla="*/ 2481960 h 3812472"/>
              <a:gd name="connsiteX56" fmla="*/ 3446331 w 4574113"/>
              <a:gd name="connsiteY56" fmla="*/ 2439303 h 3812472"/>
              <a:gd name="connsiteX57" fmla="*/ 3464674 w 4574113"/>
              <a:gd name="connsiteY57" fmla="*/ 2407578 h 3812472"/>
              <a:gd name="connsiteX58" fmla="*/ 3445649 w 4574113"/>
              <a:gd name="connsiteY58" fmla="*/ 2399601 h 3812472"/>
              <a:gd name="connsiteX59" fmla="*/ 3413464 w 4574113"/>
              <a:gd name="connsiteY59" fmla="*/ 2395325 h 3812472"/>
              <a:gd name="connsiteX60" fmla="*/ 2729808 w 4574113"/>
              <a:gd name="connsiteY60" fmla="*/ 2395325 h 3812472"/>
              <a:gd name="connsiteX61" fmla="*/ 2624971 w 4574113"/>
              <a:gd name="connsiteY61" fmla="*/ 2457112 h 3812472"/>
              <a:gd name="connsiteX62" fmla="*/ 2282405 w 4574113"/>
              <a:gd name="connsiteY62" fmla="*/ 3047034 h 3812472"/>
              <a:gd name="connsiteX63" fmla="*/ 2282405 w 4574113"/>
              <a:gd name="connsiteY63" fmla="*/ 3167666 h 3812472"/>
              <a:gd name="connsiteX64" fmla="*/ 2395478 w 4574113"/>
              <a:gd name="connsiteY64" fmla="*/ 3362386 h 3812472"/>
              <a:gd name="connsiteX65" fmla="*/ 2412031 w 4574113"/>
              <a:gd name="connsiteY65" fmla="*/ 3390890 h 3812472"/>
              <a:gd name="connsiteX66" fmla="*/ 2335350 w 4574113"/>
              <a:gd name="connsiteY66" fmla="*/ 3390890 h 3812472"/>
              <a:gd name="connsiteX67" fmla="*/ 1104892 w 4574113"/>
              <a:gd name="connsiteY67" fmla="*/ 3390890 h 3812472"/>
              <a:gd name="connsiteX68" fmla="*/ 855258 w 4574113"/>
              <a:gd name="connsiteY68" fmla="*/ 3243764 h 3812472"/>
              <a:gd name="connsiteX69" fmla="*/ 39555 w 4574113"/>
              <a:gd name="connsiteY69" fmla="*/ 1839068 h 3812472"/>
              <a:gd name="connsiteX70" fmla="*/ 39555 w 4574113"/>
              <a:gd name="connsiteY70" fmla="*/ 1551823 h 3812472"/>
              <a:gd name="connsiteX71" fmla="*/ 855258 w 4574113"/>
              <a:gd name="connsiteY71" fmla="*/ 147125 h 3812472"/>
              <a:gd name="connsiteX72" fmla="*/ 1104892 w 4574113"/>
              <a:gd name="connsiteY72" fmla="*/ 0 h 38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4574113" h="3812472">
                <a:moveTo>
                  <a:pt x="2768595" y="2476119"/>
                </a:moveTo>
                <a:cubicBezTo>
                  <a:pt x="2768595" y="2476119"/>
                  <a:pt x="2768595" y="2476119"/>
                  <a:pt x="3374676" y="2476119"/>
                </a:cubicBezTo>
                <a:cubicBezTo>
                  <a:pt x="3384493" y="2476119"/>
                  <a:pt x="3394066" y="2477423"/>
                  <a:pt x="3403209" y="2479909"/>
                </a:cubicBezTo>
                <a:lnTo>
                  <a:pt x="3422833" y="2488137"/>
                </a:lnTo>
                <a:lnTo>
                  <a:pt x="3410840" y="2508879"/>
                </a:lnTo>
                <a:cubicBezTo>
                  <a:pt x="3302401" y="2696426"/>
                  <a:pt x="3163600" y="2936487"/>
                  <a:pt x="2985934" y="3243764"/>
                </a:cubicBezTo>
                <a:cubicBezTo>
                  <a:pt x="2933195" y="3334842"/>
                  <a:pt x="2838263" y="3390890"/>
                  <a:pt x="2732784" y="3390890"/>
                </a:cubicBezTo>
                <a:cubicBezTo>
                  <a:pt x="2732784" y="3390890"/>
                  <a:pt x="2732784" y="3390890"/>
                  <a:pt x="2529297" y="3390890"/>
                </a:cubicBezTo>
                <a:lnTo>
                  <a:pt x="2505559" y="3390890"/>
                </a:lnTo>
                <a:lnTo>
                  <a:pt x="2482907" y="3351884"/>
                </a:lnTo>
                <a:cubicBezTo>
                  <a:pt x="2451367" y="3297569"/>
                  <a:pt x="2414666" y="3234367"/>
                  <a:pt x="2371959" y="3160822"/>
                </a:cubicBezTo>
                <a:cubicBezTo>
                  <a:pt x="2352324" y="3128217"/>
                  <a:pt x="2352324" y="3086483"/>
                  <a:pt x="2371959" y="3053878"/>
                </a:cubicBezTo>
                <a:cubicBezTo>
                  <a:pt x="2371959" y="3053878"/>
                  <a:pt x="2371959" y="3053878"/>
                  <a:pt x="2675654" y="2530895"/>
                </a:cubicBezTo>
                <a:cubicBezTo>
                  <a:pt x="2693981" y="2496986"/>
                  <a:pt x="2730633" y="2476119"/>
                  <a:pt x="2768595" y="2476119"/>
                </a:cubicBezTo>
                <a:close/>
                <a:moveTo>
                  <a:pt x="3909778" y="676847"/>
                </a:moveTo>
                <a:cubicBezTo>
                  <a:pt x="3909778" y="676847"/>
                  <a:pt x="3909778" y="676847"/>
                  <a:pt x="4305516" y="676847"/>
                </a:cubicBezTo>
                <a:cubicBezTo>
                  <a:pt x="4331158" y="676847"/>
                  <a:pt x="4354235" y="690472"/>
                  <a:pt x="4367056" y="712612"/>
                </a:cubicBezTo>
                <a:cubicBezTo>
                  <a:pt x="4367056" y="712612"/>
                  <a:pt x="4367056" y="712612"/>
                  <a:pt x="4564498" y="1054092"/>
                </a:cubicBezTo>
                <a:cubicBezTo>
                  <a:pt x="4577319" y="1075382"/>
                  <a:pt x="4577319" y="1102632"/>
                  <a:pt x="4564498" y="1123921"/>
                </a:cubicBezTo>
                <a:cubicBezTo>
                  <a:pt x="4564498" y="1123921"/>
                  <a:pt x="4564498" y="1123921"/>
                  <a:pt x="4367056" y="1465401"/>
                </a:cubicBezTo>
                <a:cubicBezTo>
                  <a:pt x="4354235" y="1487542"/>
                  <a:pt x="4331158" y="1501167"/>
                  <a:pt x="4305516" y="1501167"/>
                </a:cubicBezTo>
                <a:cubicBezTo>
                  <a:pt x="4305516" y="1501167"/>
                  <a:pt x="4305516" y="1501167"/>
                  <a:pt x="3909778" y="1501167"/>
                </a:cubicBezTo>
                <a:cubicBezTo>
                  <a:pt x="3884990" y="1501167"/>
                  <a:pt x="3861058" y="1487542"/>
                  <a:pt x="3849091" y="1465401"/>
                </a:cubicBezTo>
                <a:cubicBezTo>
                  <a:pt x="3849091" y="1465401"/>
                  <a:pt x="3849091" y="1465401"/>
                  <a:pt x="3650795" y="1123921"/>
                </a:cubicBezTo>
                <a:cubicBezTo>
                  <a:pt x="3637974" y="1102632"/>
                  <a:pt x="3637974" y="1075382"/>
                  <a:pt x="3650795" y="1054092"/>
                </a:cubicBezTo>
                <a:cubicBezTo>
                  <a:pt x="3650795" y="1054092"/>
                  <a:pt x="3650795" y="1054092"/>
                  <a:pt x="3849091" y="712612"/>
                </a:cubicBezTo>
                <a:cubicBezTo>
                  <a:pt x="3861058" y="690472"/>
                  <a:pt x="3884990" y="676847"/>
                  <a:pt x="3909778" y="676847"/>
                </a:cubicBezTo>
                <a:close/>
                <a:moveTo>
                  <a:pt x="1104892" y="0"/>
                </a:moveTo>
                <a:cubicBezTo>
                  <a:pt x="1104892" y="0"/>
                  <a:pt x="1104892" y="0"/>
                  <a:pt x="2732784" y="0"/>
                </a:cubicBezTo>
                <a:cubicBezTo>
                  <a:pt x="2838263" y="0"/>
                  <a:pt x="2933195" y="56047"/>
                  <a:pt x="2985934" y="147125"/>
                </a:cubicBezTo>
                <a:cubicBezTo>
                  <a:pt x="2985934" y="147125"/>
                  <a:pt x="2985934" y="147125"/>
                  <a:pt x="3798122" y="1551823"/>
                </a:cubicBezTo>
                <a:cubicBezTo>
                  <a:pt x="3850862" y="1639397"/>
                  <a:pt x="3850862" y="1751493"/>
                  <a:pt x="3798122" y="1839068"/>
                </a:cubicBezTo>
                <a:cubicBezTo>
                  <a:pt x="3798122" y="1839068"/>
                  <a:pt x="3798122" y="1839068"/>
                  <a:pt x="3496551" y="2360642"/>
                </a:cubicBezTo>
                <a:lnTo>
                  <a:pt x="3471135" y="2404597"/>
                </a:lnTo>
                <a:lnTo>
                  <a:pt x="3472029" y="2404972"/>
                </a:lnTo>
                <a:cubicBezTo>
                  <a:pt x="3490302" y="2415638"/>
                  <a:pt x="3505806" y="2431084"/>
                  <a:pt x="3516881" y="2450209"/>
                </a:cubicBezTo>
                <a:cubicBezTo>
                  <a:pt x="3516881" y="2450209"/>
                  <a:pt x="3516881" y="2450209"/>
                  <a:pt x="3857970" y="3040131"/>
                </a:cubicBezTo>
                <a:cubicBezTo>
                  <a:pt x="3880120" y="3076909"/>
                  <a:pt x="3880120" y="3123985"/>
                  <a:pt x="3857970" y="3160764"/>
                </a:cubicBezTo>
                <a:cubicBezTo>
                  <a:pt x="3857970" y="3160764"/>
                  <a:pt x="3857970" y="3160764"/>
                  <a:pt x="3516881" y="3750684"/>
                </a:cubicBezTo>
                <a:cubicBezTo>
                  <a:pt x="3494732" y="3788933"/>
                  <a:pt x="3454864" y="3812472"/>
                  <a:pt x="3410567" y="3812472"/>
                </a:cubicBezTo>
                <a:cubicBezTo>
                  <a:pt x="3410567" y="3812472"/>
                  <a:pt x="3410567" y="3812472"/>
                  <a:pt x="2726911" y="3812472"/>
                </a:cubicBezTo>
                <a:cubicBezTo>
                  <a:pt x="2684090" y="3812472"/>
                  <a:pt x="2642747" y="3788933"/>
                  <a:pt x="2622074" y="3750684"/>
                </a:cubicBezTo>
                <a:cubicBezTo>
                  <a:pt x="2622074" y="3750684"/>
                  <a:pt x="2622074" y="3750684"/>
                  <a:pt x="2438330" y="3434265"/>
                </a:cubicBezTo>
                <a:lnTo>
                  <a:pt x="2417573" y="3398519"/>
                </a:lnTo>
                <a:lnTo>
                  <a:pt x="2433905" y="3398519"/>
                </a:lnTo>
                <a:lnTo>
                  <a:pt x="2511101" y="3398519"/>
                </a:lnTo>
                <a:lnTo>
                  <a:pt x="2544636" y="3456269"/>
                </a:lnTo>
                <a:cubicBezTo>
                  <a:pt x="2672757" y="3676902"/>
                  <a:pt x="2672757" y="3676902"/>
                  <a:pt x="2672757" y="3676902"/>
                </a:cubicBezTo>
                <a:cubicBezTo>
                  <a:pt x="2691084" y="3710811"/>
                  <a:pt x="2727737" y="3731679"/>
                  <a:pt x="2765699" y="3731679"/>
                </a:cubicBezTo>
                <a:cubicBezTo>
                  <a:pt x="3371780" y="3731679"/>
                  <a:pt x="3371780" y="3731679"/>
                  <a:pt x="3371780" y="3731679"/>
                </a:cubicBezTo>
                <a:cubicBezTo>
                  <a:pt x="3411050" y="3731679"/>
                  <a:pt x="3446394" y="3710811"/>
                  <a:pt x="3466029" y="3676902"/>
                </a:cubicBezTo>
                <a:cubicBezTo>
                  <a:pt x="3768415" y="3153920"/>
                  <a:pt x="3768415" y="3153920"/>
                  <a:pt x="3768415" y="3153920"/>
                </a:cubicBezTo>
                <a:cubicBezTo>
                  <a:pt x="3788051" y="3121314"/>
                  <a:pt x="3788051" y="3079580"/>
                  <a:pt x="3768415" y="3046975"/>
                </a:cubicBezTo>
                <a:cubicBezTo>
                  <a:pt x="3466029" y="2523992"/>
                  <a:pt x="3466029" y="2523992"/>
                  <a:pt x="3466029" y="2523992"/>
                </a:cubicBezTo>
                <a:cubicBezTo>
                  <a:pt x="3456211" y="2507037"/>
                  <a:pt x="3442467" y="2493343"/>
                  <a:pt x="3426268" y="2483888"/>
                </a:cubicBezTo>
                <a:lnTo>
                  <a:pt x="3421667" y="2481960"/>
                </a:lnTo>
                <a:lnTo>
                  <a:pt x="3446331" y="2439303"/>
                </a:lnTo>
                <a:lnTo>
                  <a:pt x="3464674" y="2407578"/>
                </a:lnTo>
                <a:lnTo>
                  <a:pt x="3445649" y="2399601"/>
                </a:lnTo>
                <a:cubicBezTo>
                  <a:pt x="3435335" y="2396796"/>
                  <a:pt x="3424538" y="2395325"/>
                  <a:pt x="3413464" y="2395325"/>
                </a:cubicBezTo>
                <a:cubicBezTo>
                  <a:pt x="2729808" y="2395325"/>
                  <a:pt x="2729808" y="2395325"/>
                  <a:pt x="2729808" y="2395325"/>
                </a:cubicBezTo>
                <a:cubicBezTo>
                  <a:pt x="2686987" y="2395325"/>
                  <a:pt x="2645644" y="2418863"/>
                  <a:pt x="2624971" y="2457112"/>
                </a:cubicBezTo>
                <a:cubicBezTo>
                  <a:pt x="2282405" y="3047034"/>
                  <a:pt x="2282405" y="3047034"/>
                  <a:pt x="2282405" y="3047034"/>
                </a:cubicBezTo>
                <a:cubicBezTo>
                  <a:pt x="2260256" y="3083811"/>
                  <a:pt x="2260256" y="3130887"/>
                  <a:pt x="2282405" y="3167666"/>
                </a:cubicBezTo>
                <a:cubicBezTo>
                  <a:pt x="2325225" y="3241406"/>
                  <a:pt x="2362693" y="3305929"/>
                  <a:pt x="2395478" y="3362386"/>
                </a:cubicBezTo>
                <a:lnTo>
                  <a:pt x="2412031" y="3390890"/>
                </a:lnTo>
                <a:lnTo>
                  <a:pt x="2335350" y="3390890"/>
                </a:lnTo>
                <a:cubicBezTo>
                  <a:pt x="2096889" y="3390890"/>
                  <a:pt x="1715352" y="3390890"/>
                  <a:pt x="1104892" y="3390890"/>
                </a:cubicBezTo>
                <a:cubicBezTo>
                  <a:pt x="1002929" y="3390890"/>
                  <a:pt x="904482" y="3334842"/>
                  <a:pt x="855258" y="3243764"/>
                </a:cubicBezTo>
                <a:cubicBezTo>
                  <a:pt x="855258" y="3243764"/>
                  <a:pt x="855258" y="3243764"/>
                  <a:pt x="39555" y="1839068"/>
                </a:cubicBezTo>
                <a:cubicBezTo>
                  <a:pt x="-13185" y="1751493"/>
                  <a:pt x="-13185" y="1639397"/>
                  <a:pt x="39555" y="1551823"/>
                </a:cubicBezTo>
                <a:cubicBezTo>
                  <a:pt x="39555" y="1551823"/>
                  <a:pt x="39555" y="1551823"/>
                  <a:pt x="855258" y="147125"/>
                </a:cubicBezTo>
                <a:cubicBezTo>
                  <a:pt x="904482" y="56047"/>
                  <a:pt x="1002929" y="0"/>
                  <a:pt x="1104892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AB1C662-25F7-44C9-A7AC-43E9BB4548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4796" y="2055441"/>
            <a:ext cx="3447288" cy="777240"/>
          </a:xfrm>
        </p:spPr>
        <p:txBody>
          <a:bodyPr anchor="b">
            <a:normAutofit/>
          </a:bodyPr>
          <a:lstStyle/>
          <a:p>
            <a:pPr algn="l"/>
            <a:r>
              <a:rPr lang="es-ES" sz="4400" dirty="0">
                <a:solidFill>
                  <a:schemeClr val="bg1"/>
                </a:solidFill>
              </a:rPr>
              <a:t>Albert </a:t>
            </a:r>
            <a:r>
              <a:rPr lang="es-ES" sz="4400" dirty="0" err="1">
                <a:solidFill>
                  <a:schemeClr val="bg1"/>
                </a:solidFill>
              </a:rPr>
              <a:t>Camús</a:t>
            </a:r>
            <a:endParaRPr lang="es-ES" sz="4400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E2260BC-5CD6-4832-8F89-98DF968349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912" y="3758184"/>
            <a:ext cx="3182112" cy="777240"/>
          </a:xfrm>
        </p:spPr>
        <p:txBody>
          <a:bodyPr anchor="t">
            <a:normAutofit/>
          </a:bodyPr>
          <a:lstStyle/>
          <a:p>
            <a:pPr algn="l"/>
            <a:r>
              <a:rPr lang="es-ES" dirty="0">
                <a:solidFill>
                  <a:schemeClr val="bg1"/>
                </a:solidFill>
              </a:rPr>
              <a:t>Carolina Díaz Butrón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5E23F37-D225-4FC7-A1BC-4461022EE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5718" y="3117005"/>
            <a:ext cx="5043268" cy="283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3676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37276B8-7328-442B-8D07-AD44FE3907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558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09DD729-329F-4847-BED9-A92E6667E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9462"/>
          </a:xfrm>
        </p:spPr>
        <p:txBody>
          <a:bodyPr>
            <a:normAutofit fontScale="90000"/>
          </a:bodyPr>
          <a:lstStyle/>
          <a:p>
            <a:pPr algn="ctr"/>
            <a:r>
              <a:rPr lang="es-ES" sz="5400" b="1" u="sng" dirty="0" err="1"/>
              <a:t>Biografia</a:t>
            </a:r>
            <a:endParaRPr lang="es-ES" sz="5400" b="1" u="sng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39A3F1-9FA0-4F8A-819E-17122F29A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0468"/>
            <a:ext cx="10515600" cy="473240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s-ES" sz="2000" dirty="0"/>
              <a:t>Novelista, filósofo, periodista y dramaturgo francés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2000" dirty="0"/>
              <a:t>Está considerado una de las figuras intelectuales más importantes de Europa tras el fin de la II Guerra Mundial.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2000" dirty="0"/>
              <a:t>Nació el 7 de noviembre de 1913 en </a:t>
            </a:r>
            <a:r>
              <a:rPr lang="es-ES" sz="2000" dirty="0" err="1"/>
              <a:t>Dréan</a:t>
            </a:r>
            <a:r>
              <a:rPr lang="es-ES" sz="2000" dirty="0"/>
              <a:t>, Argelia.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2000" dirty="0"/>
              <a:t>Familia de colonos franceses (</a:t>
            </a:r>
            <a:r>
              <a:rPr lang="es-ES" sz="2000" dirty="0" err="1"/>
              <a:t>pieds</a:t>
            </a:r>
            <a:r>
              <a:rPr lang="es-ES" sz="2000" dirty="0"/>
              <a:t>- </a:t>
            </a:r>
            <a:r>
              <a:rPr lang="es-ES" sz="2000" dirty="0" err="1"/>
              <a:t>noirs</a:t>
            </a:r>
            <a:r>
              <a:rPr lang="es-ES" sz="2000" dirty="0"/>
              <a:t>, el despectivo pies negros creado por la Francia colonial.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2000" dirty="0"/>
              <a:t>Padres: Lucien Camus y Catalina Elena </a:t>
            </a:r>
            <a:r>
              <a:rPr lang="es-ES" sz="2000" dirty="0" err="1"/>
              <a:t>Sintes</a:t>
            </a:r>
            <a:r>
              <a:rPr lang="es-ES" sz="2000" dirty="0"/>
              <a:t>. Fueron agricultores.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2000" dirty="0"/>
              <a:t>Al estallar la Primera Guerra Mundial, su padre es reclutado, herido en la batalla del Marne, y muere en el hospital de Saint-</a:t>
            </a:r>
            <a:r>
              <a:rPr lang="es-ES" sz="2000" dirty="0" err="1"/>
              <a:t>Brieuc</a:t>
            </a:r>
            <a:r>
              <a:rPr lang="es-ES" sz="2000" dirty="0"/>
              <a:t> el 17 de octubre de 1914.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2000" dirty="0"/>
              <a:t>Creció en uno de los barrios más pobres de Argel, sin libros ni revistas. Recién llegaron a sus manos los primeros libros a través de una beca para hijos de los muertos en guerra.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2000" dirty="0"/>
              <a:t>Esforzada, casi penosamente, cursa la primaria y el bachillerato.</a:t>
            </a:r>
          </a:p>
          <a:p>
            <a:pPr>
              <a:buFont typeface="Wingdings" panose="05000000000000000000" pitchFamily="2" charset="2"/>
              <a:buChar char="v"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9089876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855DA59-090E-4EDE-8320-784EECD58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F9BCABF-6644-4AB7-BE4C-7BB51C6BC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9463"/>
          </a:xfrm>
        </p:spPr>
        <p:txBody>
          <a:bodyPr>
            <a:normAutofit/>
          </a:bodyPr>
          <a:lstStyle/>
          <a:p>
            <a:pPr algn="ctr"/>
            <a:r>
              <a:rPr lang="es-ES" sz="4900" b="1" u="sng" dirty="0"/>
              <a:t>Biografía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795FD4-DC68-40A0-960D-CF4894596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8226"/>
            <a:ext cx="10515600" cy="449248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s-ES" sz="2000" dirty="0"/>
              <a:t>En ese período, alentado por sus profesores, empieza a leer a los filósofos; en especial, a Friedrich Nietzsche.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2000" dirty="0"/>
              <a:t>Desde la nada de origen y sin dinero, se gradúa en Filosofía y Letras con una tesis: "Relación del pensamiento clásico griego y el cristianismo a partir de los escritos de Plotino y San Agustín".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2000" dirty="0"/>
              <a:t>Intentó dar clases, pero lo rechazaron a causa de su tuberculosis, ya muy avanzada.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2000" dirty="0"/>
              <a:t>Se refugió en el periodismo.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2000" dirty="0"/>
              <a:t>En 1934 se casa con Simone </a:t>
            </a:r>
            <a:r>
              <a:rPr lang="es-ES" sz="2000" dirty="0" err="1"/>
              <a:t>Hié</a:t>
            </a:r>
            <a:r>
              <a:rPr lang="es-ES" sz="2000" dirty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2000" dirty="0"/>
              <a:t>No tardó en separarse de ella debido a mutuas infidelidades.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2000" dirty="0"/>
              <a:t>Con </a:t>
            </a:r>
            <a:r>
              <a:rPr lang="es-ES" sz="2000" dirty="0" err="1"/>
              <a:t>Francine</a:t>
            </a:r>
            <a:r>
              <a:rPr lang="es-ES" sz="2000" dirty="0"/>
              <a:t>, segunda de la lista, tiene a sus hijos Catherine y Jean.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2000" dirty="0"/>
              <a:t>Albert Camus recibió el máximo galardón de las letras, el Premio Nobel de Literatura, en 1957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2000" dirty="0"/>
              <a:t>Muere en un accidente de carretera en 1960 (con 46años).</a:t>
            </a:r>
          </a:p>
        </p:txBody>
      </p:sp>
    </p:spTree>
    <p:extLst>
      <p:ext uri="{BB962C8B-B14F-4D97-AF65-F5344CB8AC3E}">
        <p14:creationId xmlns:p14="http://schemas.microsoft.com/office/powerpoint/2010/main" val="34205590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B2CB286-2885-4BAA-9F8C-37116C524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3D71D6E-F840-4070-BC50-CD180A098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092"/>
          </a:xfrm>
        </p:spPr>
        <p:txBody>
          <a:bodyPr>
            <a:normAutofit/>
          </a:bodyPr>
          <a:lstStyle/>
          <a:p>
            <a:pPr algn="ctr"/>
            <a:r>
              <a:rPr lang="es-ES" sz="4500" b="1" u="sng" dirty="0"/>
              <a:t>Obras importantes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C273CEAF-AE26-4AB1-A914-275B712415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7926919"/>
              </p:ext>
            </p:extLst>
          </p:nvPr>
        </p:nvGraphicFramePr>
        <p:xfrm>
          <a:off x="838200" y="2133598"/>
          <a:ext cx="10515600" cy="32732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14932613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42813685"/>
                    </a:ext>
                  </a:extLst>
                </a:gridCol>
              </a:tblGrid>
              <a:tr h="462111">
                <a:tc>
                  <a:txBody>
                    <a:bodyPr/>
                    <a:lstStyle/>
                    <a:p>
                      <a:r>
                        <a:rPr lang="es-ES" dirty="0"/>
                        <a:t>Obra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Fecha de publicación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26640"/>
                  </a:ext>
                </a:extLst>
              </a:tr>
              <a:tr h="468530">
                <a:tc>
                  <a:txBody>
                    <a:bodyPr/>
                    <a:lstStyle/>
                    <a:p>
                      <a:r>
                        <a:rPr lang="es-ES" dirty="0"/>
                        <a:t>El extranjero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1942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280037"/>
                  </a:ext>
                </a:extLst>
              </a:tr>
              <a:tr h="468530">
                <a:tc>
                  <a:txBody>
                    <a:bodyPr/>
                    <a:lstStyle/>
                    <a:p>
                      <a:r>
                        <a:rPr lang="es-ES" dirty="0"/>
                        <a:t>La peste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1951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836865"/>
                  </a:ext>
                </a:extLst>
              </a:tr>
              <a:tr h="468530">
                <a:tc>
                  <a:txBody>
                    <a:bodyPr/>
                    <a:lstStyle/>
                    <a:p>
                      <a:r>
                        <a:rPr lang="es-ES" dirty="0"/>
                        <a:t>La caída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1956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289194"/>
                  </a:ext>
                </a:extLst>
              </a:tr>
              <a:tr h="468530">
                <a:tc>
                  <a:txBody>
                    <a:bodyPr/>
                    <a:lstStyle/>
                    <a:p>
                      <a:r>
                        <a:rPr lang="es-ES" dirty="0"/>
                        <a:t>El verano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1954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993554"/>
                  </a:ext>
                </a:extLst>
              </a:tr>
              <a:tr h="468530">
                <a:tc>
                  <a:txBody>
                    <a:bodyPr/>
                    <a:lstStyle/>
                    <a:p>
                      <a:r>
                        <a:rPr lang="es-ES" dirty="0"/>
                        <a:t>El exilio y el reino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1957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219562"/>
                  </a:ext>
                </a:extLst>
              </a:tr>
              <a:tr h="468530">
                <a:tc>
                  <a:txBody>
                    <a:bodyPr/>
                    <a:lstStyle/>
                    <a:p>
                      <a:r>
                        <a:rPr lang="es-ES" dirty="0"/>
                        <a:t>La muerte feliz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1971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607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3143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122BAA5-37FF-458E-9574-5E4019C54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361CD7D-793B-4D81-AD4B-D9CA1D21B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u="sng" dirty="0"/>
              <a:t>Ventas de sus libros</a:t>
            </a:r>
          </a:p>
        </p:txBody>
      </p:sp>
      <p:graphicFrame>
        <p:nvGraphicFramePr>
          <p:cNvPr id="8" name="Marcador de contenido 7">
            <a:extLst>
              <a:ext uri="{FF2B5EF4-FFF2-40B4-BE49-F238E27FC236}">
                <a16:creationId xmlns:a16="http://schemas.microsoft.com/office/drawing/2014/main" id="{B004B9EE-E642-4DAD-AC28-E27D5795E5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392185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935497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C9EBEFC-49FF-4D00-841E-F9B940E9A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7CB191A-DB62-4431-91B7-52B64A7A0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500" b="1" u="sng" dirty="0" err="1"/>
              <a:t>Filosofia</a:t>
            </a:r>
            <a:r>
              <a:rPr lang="es-ES" sz="4500" b="1" u="sng" dirty="0"/>
              <a:t> del absurdo</a:t>
            </a:r>
          </a:p>
        </p:txBody>
      </p:sp>
      <p:pic>
        <p:nvPicPr>
          <p:cNvPr id="5" name="FILOSOFÍA DEL ABSURDO - ALBERT CAMUS">
            <a:hlinkClick r:id="" action="ppaction://media"/>
            <a:extLst>
              <a:ext uri="{FF2B5EF4-FFF2-40B4-BE49-F238E27FC236}">
                <a16:creationId xmlns:a16="http://schemas.microsoft.com/office/drawing/2014/main" id="{341F10E8-4D9C-49E9-B276-A281378F759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61323" y="1676037"/>
            <a:ext cx="8001828" cy="4500926"/>
          </a:xfrm>
        </p:spPr>
      </p:pic>
    </p:spTree>
    <p:extLst>
      <p:ext uri="{BB962C8B-B14F-4D97-AF65-F5344CB8AC3E}">
        <p14:creationId xmlns:p14="http://schemas.microsoft.com/office/powerpoint/2010/main" val="24824009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5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E10F8E1-D6ED-40B1-9442-FCF6BE0B9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21669E7-9E7C-4904-9F96-9AA34755E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u="sng" dirty="0"/>
              <a:t>Obra: la peste</a:t>
            </a:r>
          </a:p>
        </p:txBody>
      </p:sp>
      <p:pic>
        <p:nvPicPr>
          <p:cNvPr id="5" name="y2meta_.com_ -_ Albert_ Camus_._ La_ Peste_._ Fragmento_.-128k_">
            <a:hlinkClick r:id="" action="ppaction://media"/>
            <a:extLst>
              <a:ext uri="{FF2B5EF4-FFF2-40B4-BE49-F238E27FC236}">
                <a16:creationId xmlns:a16="http://schemas.microsoft.com/office/drawing/2014/main" id="{E4C16B6E-DF00-4BDD-8227-5D62ABF48FB6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85113" y="3261415"/>
            <a:ext cx="1696278" cy="1696278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DEF77A1-DC1E-4B19-B9D3-C9F92A7A91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6228" y="1690688"/>
            <a:ext cx="3257407" cy="483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0714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356</Words>
  <Application>Microsoft Office PowerPoint</Application>
  <PresentationFormat>Panorámica</PresentationFormat>
  <Paragraphs>40</Paragraphs>
  <Slides>7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Tema de Office</vt:lpstr>
      <vt:lpstr>Albert Camús</vt:lpstr>
      <vt:lpstr>Biografia</vt:lpstr>
      <vt:lpstr>Biografía</vt:lpstr>
      <vt:lpstr>Obras importantes</vt:lpstr>
      <vt:lpstr>Ventas de sus libros</vt:lpstr>
      <vt:lpstr>Filosofia del absurdo</vt:lpstr>
      <vt:lpstr>Obra: la peste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Albert Camús</dc:title>
  <dc:creator>lidia butron lopez</dc:creator>
  <cp:lastModifiedBy>lidia butron lopez</cp:lastModifiedBy>
  <cp:revision>9</cp:revision>
  <dcterms:created xsi:type="dcterms:W3CDTF">2020-02-09T15:04:19Z</dcterms:created>
  <dcterms:modified xsi:type="dcterms:W3CDTF">2020-02-09T16:26:10Z</dcterms:modified>
</cp:coreProperties>
</file>